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oboto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78C5E60-E89D-4B64-983C-BE37200A20E8}">
  <a:tblStyle styleId="{C78C5E60-E89D-4B64-983C-BE37200A20E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19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a261ae391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a261ae391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a261ae391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a261ae391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a261ae391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a261ae391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a261ae391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a261ae391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a261ae391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a261ae391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Years 7-10 Religion</a:t>
            </a:r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CORE SUBJECT</a:t>
            </a:r>
            <a:endParaRPr/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5"/>
            <a:ext cx="1571625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56875" y="134505"/>
            <a:ext cx="1400175" cy="10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Religious Education at Marian College</a:t>
            </a:r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136850" y="1703850"/>
            <a:ext cx="8913600" cy="343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Context: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Catholic School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Rural Area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Ballarat Diocese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Brigidine Sisters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Kildare Ministries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CONTEXT IS IMPORTANT AS IT HELPS TO SHAPE OUR IDENTITY, WHICH IS OUR STARTING POINT ON OUR SEARCH FOR MEANING IN A COMPLEX WORLD</a:t>
            </a:r>
            <a:endParaRPr/>
          </a:p>
        </p:txBody>
      </p:sp>
      <p:pic>
        <p:nvPicPr>
          <p:cNvPr id="77" name="Google Shape;7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84894" y="1770700"/>
            <a:ext cx="5565629" cy="255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Brigidine and Kildare Ministries Identity</a:t>
            </a:r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Brigidine Founders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Kildare Ministries Values</a:t>
            </a:r>
            <a:endParaRPr/>
          </a:p>
        </p:txBody>
      </p:sp>
      <p:pic>
        <p:nvPicPr>
          <p:cNvPr id="86" name="Google Shape;8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07575" y="1714500"/>
            <a:ext cx="2321975" cy="341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40700" y="2705899"/>
            <a:ext cx="2196850" cy="219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Ballarat Diocese- Awakenings</a:t>
            </a:r>
            <a:endParaRPr/>
          </a:p>
        </p:txBody>
      </p:sp>
      <p:sp>
        <p:nvSpPr>
          <p:cNvPr id="95" name="Google Shape;95;p1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Awakenings curriculum aims to provide students with an informed religious response to the search for meaning and the questions of life.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supportive setting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Recognises and celebrates difference with dialogue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Opportunities to move from purely academic studies to an invitation to encounter the presence of God.</a:t>
            </a:r>
            <a:endParaRPr/>
          </a:p>
        </p:txBody>
      </p:sp>
      <p:pic>
        <p:nvPicPr>
          <p:cNvPr id="96" name="Google Shape;9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Awakenings- Strands</a:t>
            </a:r>
            <a:endParaRPr/>
          </a:p>
        </p:txBody>
      </p:sp>
      <p:pic>
        <p:nvPicPr>
          <p:cNvPr id="103" name="Google Shape;10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5" name="Google Shape;105;p17"/>
          <p:cNvGraphicFramePr/>
          <p:nvPr/>
        </p:nvGraphicFramePr>
        <p:xfrm>
          <a:off x="952500" y="2000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{C78C5E60-E89D-4B64-983C-BE37200A20E8}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lt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Each unit in RE will incorporate at least 2 “strands” to help guide the learning</a:t>
                      </a:r>
                      <a:endParaRPr/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lt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Christian Ethics: Personal and Social</a:t>
                      </a:r>
                      <a:endParaRPr sz="1800">
                        <a:solidFill>
                          <a:schemeClr val="lt2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lt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Church and Tradition</a:t>
                      </a:r>
                      <a:endParaRPr sz="1800">
                        <a:solidFill>
                          <a:schemeClr val="lt2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lt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God, Religion and Society</a:t>
                      </a:r>
                      <a:endParaRPr sz="1800">
                        <a:solidFill>
                          <a:schemeClr val="lt2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lt2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6" name="Google Shape;106;p17"/>
          <p:cNvGraphicFramePr/>
          <p:nvPr/>
        </p:nvGraphicFramePr>
        <p:xfrm>
          <a:off x="963450" y="3470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{C78C5E60-E89D-4B64-983C-BE37200A20E8}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lt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Prayer, Liturgy and Sacraments</a:t>
                      </a:r>
                      <a:endParaRPr sz="1800">
                        <a:solidFill>
                          <a:schemeClr val="lt2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lt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Scripture, Israel and Jesus</a:t>
                      </a:r>
                      <a:endParaRPr sz="1800">
                        <a:solidFill>
                          <a:schemeClr val="lt2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further information</a:t>
            </a:r>
            <a:endParaRPr/>
          </a:p>
        </p:txBody>
      </p:sp>
      <p:sp>
        <p:nvSpPr>
          <p:cNvPr id="112" name="Google Shape;112;p1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900"/>
              <a:t>seast@mcararat.catholic.edu.au</a:t>
            </a:r>
            <a:endParaRPr sz="3900"/>
          </a:p>
        </p:txBody>
      </p:sp>
      <p:pic>
        <p:nvPicPr>
          <p:cNvPr id="113" name="Google Shape;11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On-screen Show (16:9)</PresentationFormat>
  <Paragraphs>28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Roboto</vt:lpstr>
      <vt:lpstr>Arial</vt:lpstr>
      <vt:lpstr>Material</vt:lpstr>
      <vt:lpstr>Years 7-10 Religion</vt:lpstr>
      <vt:lpstr>Religious Education at Marian College</vt:lpstr>
      <vt:lpstr>Our Brigidine and Kildare Ministries Identity</vt:lpstr>
      <vt:lpstr>Ballarat Diocese- Awakenings</vt:lpstr>
      <vt:lpstr>Awakenings- Strands</vt:lpstr>
      <vt:lpstr>For 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Years 7-10 Religion</dc:title>
  <dc:creator>Leonie McGuckian</dc:creator>
  <cp:lastModifiedBy>Leonie McGuckian</cp:lastModifiedBy>
  <cp:revision>1</cp:revision>
  <dcterms:modified xsi:type="dcterms:W3CDTF">2020-07-24T02:49:27Z</dcterms:modified>
</cp:coreProperties>
</file>