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a261ae3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a261ae3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a261ae3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a261ae3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0871d22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0871d22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9/10 Arts Faculty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771050" y="2752875"/>
            <a:ext cx="69576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Drama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DRAMA/PERFORMING ARTS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68450" y="1872075"/>
            <a:ext cx="8222100" cy="29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Year 9 Electives</a:t>
            </a:r>
            <a:endParaRPr b="1"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Semester 1: Lights/Sets/Action</a:t>
            </a:r>
            <a:endParaRPr b="1"/>
          </a:p>
          <a:p>
            <a:pPr indent="-45720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Semester 2: Drama - Suitcase Series</a:t>
            </a:r>
            <a:endParaRPr b="1"/>
          </a:p>
          <a:p>
            <a:pPr indent="0" lvl="0" marL="5715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Year 10 Electives</a:t>
            </a:r>
            <a:endParaRPr b="1"/>
          </a:p>
          <a:p>
            <a:pPr indent="0" lvl="0" marL="5715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	Semester 1: Wakakirri (Production)</a:t>
            </a:r>
            <a:endParaRPr b="1"/>
          </a:p>
          <a:p>
            <a:pPr indent="0" lvl="0" marL="5715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	Semester 2: Drama - Unit 1</a:t>
            </a:r>
            <a:r>
              <a:rPr lang="en"/>
              <a:t> </a:t>
            </a:r>
            <a:endParaRPr/>
          </a:p>
          <a:p>
            <a:pPr indent="0" lvl="0" marL="5715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Lights/Sets/Action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1653050" y="1749825"/>
            <a:ext cx="5666400" cy="3393600"/>
          </a:xfrm>
          <a:prstGeom prst="rect">
            <a:avLst/>
          </a:prstGeom>
        </p:spPr>
        <p:txBody>
          <a:bodyPr anchorCtr="0" anchor="t" bIns="91425" lIns="2857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will be given the opportunity to be involved in all areas of a the production process including: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Lighting Design and Operation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Set Design and Construction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Costume Design and Construction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Sound Design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Makeup and Hair Design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Promotions and Publicity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General Stagecraft</a:t>
            </a:r>
            <a:endParaRPr sz="1600"/>
          </a:p>
          <a:p>
            <a:pPr indent="-628650" lvl="0" marL="45720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/>
              <a:t>Students are invited to be part of the school’s annual productions.</a:t>
            </a:r>
            <a:endParaRPr sz="1500"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654925"/>
            <a:ext cx="1653061" cy="34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9350" y="1654925"/>
            <a:ext cx="1824649" cy="36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77750" y="467850"/>
            <a:ext cx="7955700" cy="118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Drama - Introduction to Character/Suitcase Series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09025" y="1657350"/>
            <a:ext cx="6356400" cy="3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Students are introduced the the actor’s craft and explore these skills through monologue and playmaking.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Shakespearean Monologue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Character Devised Solo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Students also take part in a collaborative project focussing on Climate Change. This involves devising, rehearsing and performing to peers.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Suitcase Series (Malthouse)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Analysis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825" y="-72898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0475" y="1657350"/>
            <a:ext cx="2058805" cy="34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71900" y="134500"/>
            <a:ext cx="8222100" cy="13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10 - Wakakirri/Introduction to Event Management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form part of a creative team that devise, develop, create and  produce a story-dance item for the national dance competition, Wakakirri.Students will engage in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- Costume, Set, Make and Lighting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Choreography, Movement and Acting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Teaching and Coaching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Event management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1173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Drama - Year 10 (Unit 1 VCE)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71900" y="1919075"/>
            <a:ext cx="5222100" cy="26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This subject is an introduction to VCE Drama </a:t>
            </a: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Unit </a:t>
            </a: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 – Dramatic Storytelling</a:t>
            </a:r>
            <a:endParaRPr sz="14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 of Study 1:</a:t>
            </a: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1"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Outcome 1 </a:t>
            </a:r>
            <a:r>
              <a:rPr b="1" i="1"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Creating a Devised Performance   </a:t>
            </a: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Focuses on devising solo and/or ensemble performance/s through the use of stimulus materials.  Exploring character using Naturalism and Non-naturalism, Performance Styles, dramatic elements, theatrical conventions, stagecraft and play-making techniques.</a:t>
            </a:r>
            <a:endParaRPr sz="11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 of Study 2: </a:t>
            </a: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Outcome 2 Presenting a Devised Performance</a:t>
            </a: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Focusing on presenting solo and/or ensemble performance/s devised for Outcome 1 by manipulating expressive skills, dramatic elements and incorporating and manipulating stagecraft and creating actor-audience relationships.</a:t>
            </a:r>
            <a:endParaRPr sz="11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471900" y="400175"/>
            <a:ext cx="8222100" cy="12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Drama - Year 10 (Unit 1 VCE) - continued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651350" y="2116400"/>
            <a:ext cx="4840500" cy="24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 of Study 3: </a:t>
            </a:r>
            <a:r>
              <a:rPr i="1"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Outcome 3 Analysing a Devised Performance</a:t>
            </a:r>
            <a:endParaRPr i="1" sz="11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Focus on observation and analysis of own performance work, reflection and articulation of work processes and uses the language of drama.</a:t>
            </a:r>
            <a:endParaRPr sz="11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Area of Study 4: </a:t>
            </a: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Outcome 4 Analysing Drama Performances Presented by Other Practitioners</a:t>
            </a:r>
            <a:endParaRPr i="1" sz="11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With observation and analysis of a professional performance, using the language of drama to analyse characterisation, dramatic elements, theatrical conventions &amp; stagecraft, performance styles and actor-audience relationships.</a:t>
            </a:r>
            <a:endParaRPr sz="11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5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