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Roboto"/>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regular.fntdata"/><Relationship Id="rId14" Type="http://schemas.openxmlformats.org/officeDocument/2006/relationships/slide" Target="slides/slide9.xml"/><Relationship Id="rId17" Type="http://schemas.openxmlformats.org/officeDocument/2006/relationships/font" Target="fonts/Roboto-italic.fntdata"/><Relationship Id="rId16"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8a261ae39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8a261ae39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8a261ae39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8a261ae39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8a261ae391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8a261ae391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8bfe908d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8bfe908d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8a261ae39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8a261ae39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8a261ae391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8a261ae391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8a2666472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8a2666472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8dced62d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dced62d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23.jpg"/><Relationship Id="rId5" Type="http://schemas.openxmlformats.org/officeDocument/2006/relationships/image" Target="../media/image22.jpg"/><Relationship Id="rId6" Type="http://schemas.openxmlformats.org/officeDocument/2006/relationships/image" Target="../media/image21.jpg"/><Relationship Id="rId7"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4.jpg"/><Relationship Id="rId5"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1.jpg"/><Relationship Id="rId5" Type="http://schemas.openxmlformats.org/officeDocument/2006/relationships/image" Target="../media/image17.jpg"/><Relationship Id="rId6"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0.jpg"/><Relationship Id="rId5" Type="http://schemas.openxmlformats.org/officeDocument/2006/relationships/image" Target="../media/image18.png"/><Relationship Id="rId6"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66" name="Shape 66"/>
        <p:cNvGrpSpPr/>
        <p:nvPr/>
      </p:nvGrpSpPr>
      <p:grpSpPr>
        <a:xfrm>
          <a:off x="0" y="0"/>
          <a:ext cx="0" cy="0"/>
          <a:chOff x="0" y="0"/>
          <a:chExt cx="0" cy="0"/>
        </a:xfrm>
      </p:grpSpPr>
      <p:sp>
        <p:nvSpPr>
          <p:cNvPr id="67" name="Google Shape;67;p13"/>
          <p:cNvSpPr txBox="1"/>
          <p:nvPr>
            <p:ph type="ctrTitle"/>
          </p:nvPr>
        </p:nvSpPr>
        <p:spPr>
          <a:xfrm>
            <a:off x="390525" y="1485200"/>
            <a:ext cx="8222100" cy="86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YEAR 11 Arts Faculty</a:t>
            </a:r>
            <a:endParaRPr/>
          </a:p>
        </p:txBody>
      </p:sp>
      <p:sp>
        <p:nvSpPr>
          <p:cNvPr id="68" name="Google Shape;68;p13"/>
          <p:cNvSpPr txBox="1"/>
          <p:nvPr>
            <p:ph idx="1" type="subTitle"/>
          </p:nvPr>
        </p:nvSpPr>
        <p:spPr>
          <a:xfrm>
            <a:off x="390525" y="2568118"/>
            <a:ext cx="8222100" cy="43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Studio Art</a:t>
            </a:r>
            <a:endParaRPr/>
          </a:p>
        </p:txBody>
      </p:sp>
      <p:pic>
        <p:nvPicPr>
          <p:cNvPr id="69" name="Google Shape;69;p13"/>
          <p:cNvPicPr preferRelativeResize="0"/>
          <p:nvPr/>
        </p:nvPicPr>
        <p:blipFill>
          <a:blip r:embed="rId3">
            <a:alphaModFix/>
          </a:blip>
          <a:stretch>
            <a:fillRect/>
          </a:stretch>
        </p:blipFill>
        <p:spPr>
          <a:xfrm>
            <a:off x="136850" y="134505"/>
            <a:ext cx="1571625" cy="1009650"/>
          </a:xfrm>
          <a:prstGeom prst="rect">
            <a:avLst/>
          </a:prstGeom>
          <a:noFill/>
          <a:ln>
            <a:noFill/>
          </a:ln>
        </p:spPr>
      </p:pic>
      <p:pic>
        <p:nvPicPr>
          <p:cNvPr id="70" name="Google Shape;70;p13"/>
          <p:cNvPicPr preferRelativeResize="0"/>
          <p:nvPr/>
        </p:nvPicPr>
        <p:blipFill>
          <a:blip r:embed="rId4">
            <a:alphaModFix/>
          </a:blip>
          <a:stretch>
            <a:fillRect/>
          </a:stretch>
        </p:blipFill>
        <p:spPr>
          <a:xfrm>
            <a:off x="7556875" y="134505"/>
            <a:ext cx="1400175" cy="1076325"/>
          </a:xfrm>
          <a:prstGeom prst="rect">
            <a:avLst/>
          </a:prstGeom>
          <a:noFill/>
          <a:ln>
            <a:noFill/>
          </a:ln>
        </p:spPr>
      </p:pic>
      <p:pic>
        <p:nvPicPr>
          <p:cNvPr id="71" name="Google Shape;71;p13"/>
          <p:cNvPicPr preferRelativeResize="0"/>
          <p:nvPr/>
        </p:nvPicPr>
        <p:blipFill>
          <a:blip r:embed="rId5">
            <a:alphaModFix/>
          </a:blip>
          <a:stretch>
            <a:fillRect/>
          </a:stretch>
        </p:blipFill>
        <p:spPr>
          <a:xfrm>
            <a:off x="2891200" y="3222025"/>
            <a:ext cx="3067755" cy="176907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75" name="Shape 75"/>
        <p:cNvGrpSpPr/>
        <p:nvPr/>
      </p:nvGrpSpPr>
      <p:grpSpPr>
        <a:xfrm>
          <a:off x="0" y="0"/>
          <a:ext cx="0" cy="0"/>
          <a:chOff x="0" y="0"/>
          <a:chExt cx="0" cy="0"/>
        </a:xfrm>
      </p:grpSpPr>
      <p:sp>
        <p:nvSpPr>
          <p:cNvPr id="76" name="Google Shape;76;p14"/>
          <p:cNvSpPr txBox="1"/>
          <p:nvPr>
            <p:ph type="title"/>
          </p:nvPr>
        </p:nvSpPr>
        <p:spPr>
          <a:xfrm>
            <a:off x="102175" y="384200"/>
            <a:ext cx="6211500" cy="11223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t/>
            </a:r>
            <a:endParaRPr>
              <a:solidFill>
                <a:srgbClr val="FFFFFF"/>
              </a:solidFill>
            </a:endParaRPr>
          </a:p>
          <a:p>
            <a:pPr indent="0" lvl="0" marL="0" rtl="0" algn="l">
              <a:lnSpc>
                <a:spcPct val="115000"/>
              </a:lnSpc>
              <a:spcBef>
                <a:spcPts val="1600"/>
              </a:spcBef>
              <a:spcAft>
                <a:spcPts val="1600"/>
              </a:spcAft>
              <a:buNone/>
            </a:pPr>
            <a:r>
              <a:rPr lang="en">
                <a:solidFill>
                  <a:srgbClr val="FFFFFF"/>
                </a:solidFill>
              </a:rPr>
              <a:t>Unit 1: Studio inspiration and techniques</a:t>
            </a:r>
            <a:endParaRPr sz="1800">
              <a:solidFill>
                <a:schemeClr val="lt2"/>
              </a:solidFill>
            </a:endParaRPr>
          </a:p>
        </p:txBody>
      </p:sp>
      <p:sp>
        <p:nvSpPr>
          <p:cNvPr id="77" name="Google Shape;77;p14"/>
          <p:cNvSpPr txBox="1"/>
          <p:nvPr>
            <p:ph idx="1" type="body"/>
          </p:nvPr>
        </p:nvSpPr>
        <p:spPr>
          <a:xfrm>
            <a:off x="2088425" y="1919075"/>
            <a:ext cx="4506300" cy="309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 1 : FOLIO</a:t>
            </a:r>
            <a:endParaRPr/>
          </a:p>
          <a:p>
            <a:pPr indent="0" lvl="0" marL="0" rtl="0" algn="l">
              <a:spcBef>
                <a:spcPts val="1600"/>
              </a:spcBef>
              <a:spcAft>
                <a:spcPts val="1600"/>
              </a:spcAft>
              <a:buNone/>
            </a:pPr>
            <a:r>
              <a:rPr lang="en"/>
              <a:t>On completion of this unit the student should be able to identify sources of inspiration and artistic influences and outline individual ideas, art forms and aesthetic qualities, and translate these into visual language. </a:t>
            </a:r>
            <a:endParaRPr/>
          </a:p>
        </p:txBody>
      </p:sp>
      <p:pic>
        <p:nvPicPr>
          <p:cNvPr id="78" name="Google Shape;78;p14"/>
          <p:cNvPicPr preferRelativeResize="0"/>
          <p:nvPr/>
        </p:nvPicPr>
        <p:blipFill>
          <a:blip r:embed="rId3">
            <a:alphaModFix/>
          </a:blip>
          <a:stretch>
            <a:fillRect/>
          </a:stretch>
        </p:blipFill>
        <p:spPr>
          <a:xfrm>
            <a:off x="8171023" y="134502"/>
            <a:ext cx="786027" cy="604225"/>
          </a:xfrm>
          <a:prstGeom prst="rect">
            <a:avLst/>
          </a:prstGeom>
          <a:noFill/>
          <a:ln>
            <a:noFill/>
          </a:ln>
        </p:spPr>
      </p:pic>
      <p:pic>
        <p:nvPicPr>
          <p:cNvPr id="79" name="Google Shape;79;p14"/>
          <p:cNvPicPr preferRelativeResize="0"/>
          <p:nvPr/>
        </p:nvPicPr>
        <p:blipFill rotWithShape="1">
          <a:blip r:embed="rId4">
            <a:alphaModFix/>
          </a:blip>
          <a:srcRect b="8111" l="6125" r="7226" t="7833"/>
          <a:stretch/>
        </p:blipFill>
        <p:spPr>
          <a:xfrm rot="-5400000">
            <a:off x="5967774" y="3309111"/>
            <a:ext cx="2187753" cy="1495701"/>
          </a:xfrm>
          <a:prstGeom prst="rect">
            <a:avLst/>
          </a:prstGeom>
          <a:noFill/>
          <a:ln>
            <a:noFill/>
          </a:ln>
        </p:spPr>
      </p:pic>
      <p:pic>
        <p:nvPicPr>
          <p:cNvPr id="80" name="Google Shape;80;p14"/>
          <p:cNvPicPr preferRelativeResize="0"/>
          <p:nvPr/>
        </p:nvPicPr>
        <p:blipFill>
          <a:blip r:embed="rId5">
            <a:alphaModFix/>
          </a:blip>
          <a:stretch>
            <a:fillRect/>
          </a:stretch>
        </p:blipFill>
        <p:spPr>
          <a:xfrm rot="5400000">
            <a:off x="118725" y="1962425"/>
            <a:ext cx="1390224" cy="1074125"/>
          </a:xfrm>
          <a:prstGeom prst="rect">
            <a:avLst/>
          </a:prstGeom>
          <a:noFill/>
          <a:ln>
            <a:noFill/>
          </a:ln>
        </p:spPr>
      </p:pic>
      <p:pic>
        <p:nvPicPr>
          <p:cNvPr id="81" name="Google Shape;81;p14"/>
          <p:cNvPicPr preferRelativeResize="0"/>
          <p:nvPr/>
        </p:nvPicPr>
        <p:blipFill>
          <a:blip r:embed="rId6">
            <a:alphaModFix/>
          </a:blip>
          <a:stretch>
            <a:fillRect/>
          </a:stretch>
        </p:blipFill>
        <p:spPr>
          <a:xfrm>
            <a:off x="258350" y="3420925"/>
            <a:ext cx="1646397" cy="1272076"/>
          </a:xfrm>
          <a:prstGeom prst="rect">
            <a:avLst/>
          </a:prstGeom>
          <a:noFill/>
          <a:ln>
            <a:noFill/>
          </a:ln>
        </p:spPr>
      </p:pic>
      <p:pic>
        <p:nvPicPr>
          <p:cNvPr id="82" name="Google Shape;82;p14"/>
          <p:cNvPicPr preferRelativeResize="0"/>
          <p:nvPr/>
        </p:nvPicPr>
        <p:blipFill>
          <a:blip r:embed="rId7">
            <a:alphaModFix/>
          </a:blip>
          <a:stretch>
            <a:fillRect/>
          </a:stretch>
        </p:blipFill>
        <p:spPr>
          <a:xfrm rot="10800000">
            <a:off x="5995179" y="134500"/>
            <a:ext cx="3046196" cy="2353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86" name="Shape 86"/>
        <p:cNvGrpSpPr/>
        <p:nvPr/>
      </p:nvGrpSpPr>
      <p:grpSpPr>
        <a:xfrm>
          <a:off x="0" y="0"/>
          <a:ext cx="0" cy="0"/>
          <a:chOff x="0" y="0"/>
          <a:chExt cx="0" cy="0"/>
        </a:xfrm>
      </p:grpSpPr>
      <p:sp>
        <p:nvSpPr>
          <p:cNvPr id="87" name="Google Shape;87;p15"/>
          <p:cNvSpPr txBox="1"/>
          <p:nvPr>
            <p:ph idx="1" type="body"/>
          </p:nvPr>
        </p:nvSpPr>
        <p:spPr>
          <a:xfrm>
            <a:off x="136850" y="2506300"/>
            <a:ext cx="5849100" cy="253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Outcome 2 : Final Artworks</a:t>
            </a:r>
            <a:endParaRPr sz="1500"/>
          </a:p>
          <a:p>
            <a:pPr indent="0" lvl="0" marL="0" rtl="0" algn="l">
              <a:spcBef>
                <a:spcPts val="1600"/>
              </a:spcBef>
              <a:spcAft>
                <a:spcPts val="1600"/>
              </a:spcAft>
              <a:buNone/>
            </a:pPr>
            <a:r>
              <a:rPr lang="en" sz="1500"/>
              <a:t>On completion of this unit the student should be able to produce at least one finished artwork and progressively record the development of their studio practice, conveying individual ideas through the exploration of materials and techniques in the selected art form/s. </a:t>
            </a:r>
            <a:endParaRPr sz="1500"/>
          </a:p>
        </p:txBody>
      </p:sp>
      <p:pic>
        <p:nvPicPr>
          <p:cNvPr id="88" name="Google Shape;88;p15"/>
          <p:cNvPicPr preferRelativeResize="0"/>
          <p:nvPr/>
        </p:nvPicPr>
        <p:blipFill>
          <a:blip r:embed="rId3">
            <a:alphaModFix/>
          </a:blip>
          <a:stretch>
            <a:fillRect/>
          </a:stretch>
        </p:blipFill>
        <p:spPr>
          <a:xfrm>
            <a:off x="8171023" y="134502"/>
            <a:ext cx="786027" cy="604225"/>
          </a:xfrm>
          <a:prstGeom prst="rect">
            <a:avLst/>
          </a:prstGeom>
          <a:noFill/>
          <a:ln>
            <a:noFill/>
          </a:ln>
        </p:spPr>
      </p:pic>
      <p:pic>
        <p:nvPicPr>
          <p:cNvPr id="89" name="Google Shape;89;p15"/>
          <p:cNvPicPr preferRelativeResize="0"/>
          <p:nvPr/>
        </p:nvPicPr>
        <p:blipFill rotWithShape="1">
          <a:blip r:embed="rId4">
            <a:alphaModFix/>
          </a:blip>
          <a:srcRect b="10313" l="5489" r="14376" t="18262"/>
          <a:stretch/>
        </p:blipFill>
        <p:spPr>
          <a:xfrm>
            <a:off x="6009280" y="784725"/>
            <a:ext cx="2750721" cy="1894377"/>
          </a:xfrm>
          <a:prstGeom prst="rect">
            <a:avLst/>
          </a:prstGeom>
          <a:noFill/>
          <a:ln>
            <a:noFill/>
          </a:ln>
        </p:spPr>
      </p:pic>
      <p:pic>
        <p:nvPicPr>
          <p:cNvPr id="90" name="Google Shape;90;p15"/>
          <p:cNvPicPr preferRelativeResize="0"/>
          <p:nvPr/>
        </p:nvPicPr>
        <p:blipFill rotWithShape="1">
          <a:blip r:embed="rId5">
            <a:alphaModFix/>
          </a:blip>
          <a:srcRect b="11130" l="8317" r="11708" t="11999"/>
          <a:stretch/>
        </p:blipFill>
        <p:spPr>
          <a:xfrm>
            <a:off x="6100001" y="2923295"/>
            <a:ext cx="2857055" cy="2121903"/>
          </a:xfrm>
          <a:prstGeom prst="rect">
            <a:avLst/>
          </a:prstGeom>
          <a:noFill/>
          <a:ln>
            <a:noFill/>
          </a:ln>
        </p:spPr>
      </p:pic>
      <p:sp>
        <p:nvSpPr>
          <p:cNvPr id="91" name="Google Shape;91;p15"/>
          <p:cNvSpPr txBox="1"/>
          <p:nvPr/>
        </p:nvSpPr>
        <p:spPr>
          <a:xfrm>
            <a:off x="177125" y="134500"/>
            <a:ext cx="5724300" cy="286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3200">
                <a:solidFill>
                  <a:schemeClr val="lt1"/>
                </a:solidFill>
                <a:latin typeface="Roboto"/>
                <a:ea typeface="Roboto"/>
                <a:cs typeface="Roboto"/>
                <a:sym typeface="Roboto"/>
              </a:rPr>
              <a:t>Unit 1: Studio inspiration and techniques</a:t>
            </a:r>
            <a:endParaRPr sz="1800">
              <a:solidFill>
                <a:schemeClr val="lt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95" name="Shape 95"/>
        <p:cNvGrpSpPr/>
        <p:nvPr/>
      </p:nvGrpSpPr>
      <p:grpSpPr>
        <a:xfrm>
          <a:off x="0" y="0"/>
          <a:ext cx="0" cy="0"/>
          <a:chOff x="0" y="0"/>
          <a:chExt cx="0" cy="0"/>
        </a:xfrm>
      </p:grpSpPr>
      <p:sp>
        <p:nvSpPr>
          <p:cNvPr id="96" name="Google Shape;96;p16"/>
          <p:cNvSpPr txBox="1"/>
          <p:nvPr>
            <p:ph idx="1" type="body"/>
          </p:nvPr>
        </p:nvSpPr>
        <p:spPr>
          <a:xfrm>
            <a:off x="136850" y="257775"/>
            <a:ext cx="5483700" cy="368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lt1"/>
                </a:solidFill>
              </a:rPr>
              <a:t>Unit 1: Studio inspiration and techniques</a:t>
            </a:r>
            <a:endParaRPr/>
          </a:p>
          <a:p>
            <a:pPr indent="0" lvl="0" marL="0" rtl="0" algn="l">
              <a:spcBef>
                <a:spcPts val="1600"/>
              </a:spcBef>
              <a:spcAft>
                <a:spcPts val="0"/>
              </a:spcAft>
              <a:buNone/>
            </a:pPr>
            <a:r>
              <a:rPr lang="en"/>
              <a:t>Outcome 3: SAC and Gallery Visits</a:t>
            </a:r>
            <a:endParaRPr/>
          </a:p>
          <a:p>
            <a:pPr indent="0" lvl="0" marL="0" rtl="0" algn="l">
              <a:spcBef>
                <a:spcPts val="1600"/>
              </a:spcBef>
              <a:spcAft>
                <a:spcPts val="1600"/>
              </a:spcAft>
              <a:buNone/>
            </a:pPr>
            <a:r>
              <a:rPr lang="en"/>
              <a:t>On completion of this unit the student should be able to discuss the artistic practice of artists from different times and cultures, their sources of inspiration, materials and techniques for at least two artworks by each artist. </a:t>
            </a:r>
            <a:endParaRPr/>
          </a:p>
        </p:txBody>
      </p:sp>
      <p:pic>
        <p:nvPicPr>
          <p:cNvPr id="97" name="Google Shape;97;p16"/>
          <p:cNvPicPr preferRelativeResize="0"/>
          <p:nvPr/>
        </p:nvPicPr>
        <p:blipFill>
          <a:blip r:embed="rId3">
            <a:alphaModFix/>
          </a:blip>
          <a:stretch>
            <a:fillRect/>
          </a:stretch>
        </p:blipFill>
        <p:spPr>
          <a:xfrm>
            <a:off x="8171023" y="134502"/>
            <a:ext cx="786027" cy="604225"/>
          </a:xfrm>
          <a:prstGeom prst="rect">
            <a:avLst/>
          </a:prstGeom>
          <a:noFill/>
          <a:ln>
            <a:noFill/>
          </a:ln>
        </p:spPr>
      </p:pic>
      <p:pic>
        <p:nvPicPr>
          <p:cNvPr id="98" name="Google Shape;98;p16"/>
          <p:cNvPicPr preferRelativeResize="0"/>
          <p:nvPr/>
        </p:nvPicPr>
        <p:blipFill>
          <a:blip r:embed="rId4">
            <a:alphaModFix/>
          </a:blip>
          <a:stretch>
            <a:fillRect/>
          </a:stretch>
        </p:blipFill>
        <p:spPr>
          <a:xfrm>
            <a:off x="5705301" y="967325"/>
            <a:ext cx="2914400" cy="2251799"/>
          </a:xfrm>
          <a:prstGeom prst="rect">
            <a:avLst/>
          </a:prstGeom>
          <a:noFill/>
          <a:ln>
            <a:noFill/>
          </a:ln>
        </p:spPr>
      </p:pic>
      <p:pic>
        <p:nvPicPr>
          <p:cNvPr id="99" name="Google Shape;99;p16"/>
          <p:cNvPicPr preferRelativeResize="0"/>
          <p:nvPr/>
        </p:nvPicPr>
        <p:blipFill rotWithShape="1">
          <a:blip r:embed="rId5">
            <a:alphaModFix/>
          </a:blip>
          <a:srcRect b="24846" l="23423" r="4855" t="38029"/>
          <a:stretch/>
        </p:blipFill>
        <p:spPr>
          <a:xfrm>
            <a:off x="5705299" y="3618400"/>
            <a:ext cx="3380348" cy="1389377"/>
          </a:xfrm>
          <a:prstGeom prst="rect">
            <a:avLst/>
          </a:prstGeom>
          <a:noFill/>
          <a:ln>
            <a:noFill/>
          </a:ln>
        </p:spPr>
      </p:pic>
      <p:pic>
        <p:nvPicPr>
          <p:cNvPr id="100" name="Google Shape;100;p16"/>
          <p:cNvPicPr preferRelativeResize="0"/>
          <p:nvPr/>
        </p:nvPicPr>
        <p:blipFill>
          <a:blip r:embed="rId6">
            <a:alphaModFix/>
          </a:blip>
          <a:stretch>
            <a:fillRect/>
          </a:stretch>
        </p:blipFill>
        <p:spPr>
          <a:xfrm>
            <a:off x="3521799" y="3463000"/>
            <a:ext cx="1999328" cy="15447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7"/>
          <p:cNvSpPr txBox="1"/>
          <p:nvPr>
            <p:ph idx="1" type="body"/>
          </p:nvPr>
        </p:nvSpPr>
        <p:spPr>
          <a:xfrm>
            <a:off x="471900" y="1919075"/>
            <a:ext cx="2034900" cy="1822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RAKU</a:t>
            </a:r>
            <a:endParaRPr/>
          </a:p>
          <a:p>
            <a:pPr indent="-342900" lvl="0" marL="457200" rtl="0" algn="l">
              <a:spcBef>
                <a:spcPts val="0"/>
              </a:spcBef>
              <a:spcAft>
                <a:spcPts val="0"/>
              </a:spcAft>
              <a:buSzPts val="1800"/>
              <a:buChar char="●"/>
            </a:pPr>
            <a:r>
              <a:rPr lang="en"/>
              <a:t>Charcoal</a:t>
            </a:r>
            <a:endParaRPr/>
          </a:p>
          <a:p>
            <a:pPr indent="-342900" lvl="0" marL="457200" rtl="0" algn="l">
              <a:spcBef>
                <a:spcPts val="0"/>
              </a:spcBef>
              <a:spcAft>
                <a:spcPts val="0"/>
              </a:spcAft>
              <a:buSzPts val="1800"/>
              <a:buChar char="●"/>
            </a:pPr>
            <a:r>
              <a:rPr lang="en"/>
              <a:t>Photography</a:t>
            </a:r>
            <a:endParaRPr/>
          </a:p>
          <a:p>
            <a:pPr indent="-342900" lvl="0" marL="457200" rtl="0" algn="l">
              <a:spcBef>
                <a:spcPts val="0"/>
              </a:spcBef>
              <a:spcAft>
                <a:spcPts val="0"/>
              </a:spcAft>
              <a:buSzPts val="1800"/>
              <a:buChar char="●"/>
            </a:pPr>
            <a:r>
              <a:rPr lang="en"/>
              <a:t>Painting</a:t>
            </a:r>
            <a:endParaRPr/>
          </a:p>
          <a:p>
            <a:pPr indent="-342900" lvl="0" marL="457200" rtl="0" algn="l">
              <a:spcBef>
                <a:spcPts val="0"/>
              </a:spcBef>
              <a:spcAft>
                <a:spcPts val="0"/>
              </a:spcAft>
              <a:buSzPts val="1800"/>
              <a:buChar char="●"/>
            </a:pPr>
            <a:r>
              <a:rPr lang="en"/>
              <a:t>Printmaking</a:t>
            </a:r>
            <a:endParaRPr/>
          </a:p>
        </p:txBody>
      </p:sp>
      <p:pic>
        <p:nvPicPr>
          <p:cNvPr id="106" name="Google Shape;106;p17"/>
          <p:cNvPicPr preferRelativeResize="0"/>
          <p:nvPr/>
        </p:nvPicPr>
        <p:blipFill rotWithShape="1">
          <a:blip r:embed="rId3">
            <a:alphaModFix/>
          </a:blip>
          <a:srcRect b="12570" l="-6250" r="6250" t="11244"/>
          <a:stretch/>
        </p:blipFill>
        <p:spPr>
          <a:xfrm>
            <a:off x="6367025" y="182925"/>
            <a:ext cx="2697448" cy="1587872"/>
          </a:xfrm>
          <a:prstGeom prst="rect">
            <a:avLst/>
          </a:prstGeom>
          <a:noFill/>
          <a:ln>
            <a:noFill/>
          </a:ln>
        </p:spPr>
      </p:pic>
      <p:pic>
        <p:nvPicPr>
          <p:cNvPr id="107" name="Google Shape;107;p17"/>
          <p:cNvPicPr preferRelativeResize="0"/>
          <p:nvPr/>
        </p:nvPicPr>
        <p:blipFill>
          <a:blip r:embed="rId4">
            <a:alphaModFix/>
          </a:blip>
          <a:stretch>
            <a:fillRect/>
          </a:stretch>
        </p:blipFill>
        <p:spPr>
          <a:xfrm rot="-10799973">
            <a:off x="6306024" y="2852906"/>
            <a:ext cx="2552327" cy="1972034"/>
          </a:xfrm>
          <a:prstGeom prst="rect">
            <a:avLst/>
          </a:prstGeom>
          <a:noFill/>
          <a:ln>
            <a:noFill/>
          </a:ln>
        </p:spPr>
      </p:pic>
      <p:pic>
        <p:nvPicPr>
          <p:cNvPr id="108" name="Google Shape;108;p17"/>
          <p:cNvPicPr preferRelativeResize="0"/>
          <p:nvPr/>
        </p:nvPicPr>
        <p:blipFill>
          <a:blip r:embed="rId5">
            <a:alphaModFix/>
          </a:blip>
          <a:stretch>
            <a:fillRect/>
          </a:stretch>
        </p:blipFill>
        <p:spPr>
          <a:xfrm>
            <a:off x="2795756" y="2681075"/>
            <a:ext cx="3221299" cy="2419349"/>
          </a:xfrm>
          <a:prstGeom prst="rect">
            <a:avLst/>
          </a:prstGeom>
          <a:noFill/>
          <a:ln>
            <a:noFill/>
          </a:ln>
        </p:spPr>
      </p:pic>
      <p:sp>
        <p:nvSpPr>
          <p:cNvPr id="109" name="Google Shape;109;p17"/>
          <p:cNvSpPr txBox="1"/>
          <p:nvPr/>
        </p:nvSpPr>
        <p:spPr>
          <a:xfrm>
            <a:off x="0" y="0"/>
            <a:ext cx="6117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3200">
                <a:solidFill>
                  <a:schemeClr val="lt1"/>
                </a:solidFill>
                <a:latin typeface="Roboto"/>
                <a:ea typeface="Roboto"/>
                <a:cs typeface="Roboto"/>
                <a:sym typeface="Roboto"/>
              </a:rPr>
              <a:t>Unit 1: Studio inspiration and techniques</a:t>
            </a:r>
            <a:endParaRPr sz="1800">
              <a:solidFill>
                <a:schemeClr val="lt2"/>
              </a:solidFill>
              <a:latin typeface="Roboto"/>
              <a:ea typeface="Roboto"/>
              <a:cs typeface="Roboto"/>
              <a:sym typeface="Roboto"/>
            </a:endParaRPr>
          </a:p>
        </p:txBody>
      </p:sp>
      <p:pic>
        <p:nvPicPr>
          <p:cNvPr id="110" name="Google Shape;110;p17"/>
          <p:cNvPicPr preferRelativeResize="0"/>
          <p:nvPr/>
        </p:nvPicPr>
        <p:blipFill>
          <a:blip r:embed="rId6">
            <a:alphaModFix/>
          </a:blip>
          <a:stretch>
            <a:fillRect/>
          </a:stretch>
        </p:blipFill>
        <p:spPr>
          <a:xfrm>
            <a:off x="4953000" y="741299"/>
            <a:ext cx="1379140" cy="18222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14" name="Shape 114"/>
        <p:cNvGrpSpPr/>
        <p:nvPr/>
      </p:nvGrpSpPr>
      <p:grpSpPr>
        <a:xfrm>
          <a:off x="0" y="0"/>
          <a:ext cx="0" cy="0"/>
          <a:chOff x="0" y="0"/>
          <a:chExt cx="0" cy="0"/>
        </a:xfrm>
      </p:grpSpPr>
      <p:sp>
        <p:nvSpPr>
          <p:cNvPr id="115" name="Google Shape;115;p18"/>
          <p:cNvSpPr txBox="1"/>
          <p:nvPr>
            <p:ph type="title"/>
          </p:nvPr>
        </p:nvSpPr>
        <p:spPr>
          <a:xfrm>
            <a:off x="136850" y="192300"/>
            <a:ext cx="6748500" cy="1314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Unit 2: Studio exploration and concepts</a:t>
            </a:r>
            <a:endParaRPr/>
          </a:p>
        </p:txBody>
      </p:sp>
      <p:sp>
        <p:nvSpPr>
          <p:cNvPr id="116" name="Google Shape;116;p18"/>
          <p:cNvSpPr txBox="1"/>
          <p:nvPr>
            <p:ph idx="1" type="body"/>
          </p:nvPr>
        </p:nvSpPr>
        <p:spPr>
          <a:xfrm>
            <a:off x="136850" y="1919075"/>
            <a:ext cx="4490400" cy="270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Outcome 1 : </a:t>
            </a:r>
            <a:r>
              <a:rPr lang="en" sz="1600"/>
              <a:t>Visual</a:t>
            </a:r>
            <a:r>
              <a:rPr lang="en" sz="1600"/>
              <a:t> Diary/FOLIO</a:t>
            </a:r>
            <a:endParaRPr sz="1600"/>
          </a:p>
          <a:p>
            <a:pPr indent="0" lvl="0" marL="0" rtl="0" algn="l">
              <a:spcBef>
                <a:spcPts val="1600"/>
              </a:spcBef>
              <a:spcAft>
                <a:spcPts val="1600"/>
              </a:spcAft>
              <a:buNone/>
            </a:pPr>
            <a:r>
              <a:rPr lang="en" sz="1600"/>
              <a:t>On completion of this unit the student should be able to develop an individual exploration proposal to form the basis of a studio process, and from this produce and document a variety of potential directions in a visual diary for at least one artwork. </a:t>
            </a:r>
            <a:endParaRPr sz="1600"/>
          </a:p>
        </p:txBody>
      </p:sp>
      <p:pic>
        <p:nvPicPr>
          <p:cNvPr id="117" name="Google Shape;117;p18"/>
          <p:cNvPicPr preferRelativeResize="0"/>
          <p:nvPr/>
        </p:nvPicPr>
        <p:blipFill>
          <a:blip r:embed="rId3">
            <a:alphaModFix/>
          </a:blip>
          <a:stretch>
            <a:fillRect/>
          </a:stretch>
        </p:blipFill>
        <p:spPr>
          <a:xfrm>
            <a:off x="8171023" y="134502"/>
            <a:ext cx="786027" cy="604225"/>
          </a:xfrm>
          <a:prstGeom prst="rect">
            <a:avLst/>
          </a:prstGeom>
          <a:noFill/>
          <a:ln>
            <a:noFill/>
          </a:ln>
        </p:spPr>
      </p:pic>
      <p:pic>
        <p:nvPicPr>
          <p:cNvPr id="118" name="Google Shape;118;p18"/>
          <p:cNvPicPr preferRelativeResize="0"/>
          <p:nvPr/>
        </p:nvPicPr>
        <p:blipFill>
          <a:blip r:embed="rId4">
            <a:alphaModFix/>
          </a:blip>
          <a:stretch>
            <a:fillRect/>
          </a:stretch>
        </p:blipFill>
        <p:spPr>
          <a:xfrm>
            <a:off x="6585745" y="129125"/>
            <a:ext cx="2371300" cy="3161750"/>
          </a:xfrm>
          <a:prstGeom prst="rect">
            <a:avLst/>
          </a:prstGeom>
          <a:noFill/>
          <a:ln>
            <a:noFill/>
          </a:ln>
        </p:spPr>
      </p:pic>
      <p:pic>
        <p:nvPicPr>
          <p:cNvPr id="119" name="Google Shape;119;p18"/>
          <p:cNvPicPr preferRelativeResize="0"/>
          <p:nvPr/>
        </p:nvPicPr>
        <p:blipFill>
          <a:blip r:embed="rId5">
            <a:alphaModFix/>
          </a:blip>
          <a:stretch>
            <a:fillRect/>
          </a:stretch>
        </p:blipFill>
        <p:spPr>
          <a:xfrm rot="-470464">
            <a:off x="4717900" y="1012500"/>
            <a:ext cx="1910957" cy="1880624"/>
          </a:xfrm>
          <a:prstGeom prst="rect">
            <a:avLst/>
          </a:prstGeom>
          <a:noFill/>
          <a:ln>
            <a:noFill/>
          </a:ln>
        </p:spPr>
      </p:pic>
      <p:pic>
        <p:nvPicPr>
          <p:cNvPr id="120" name="Google Shape;120;p18"/>
          <p:cNvPicPr preferRelativeResize="0"/>
          <p:nvPr/>
        </p:nvPicPr>
        <p:blipFill>
          <a:blip r:embed="rId6">
            <a:alphaModFix/>
          </a:blip>
          <a:stretch>
            <a:fillRect/>
          </a:stretch>
        </p:blipFill>
        <p:spPr>
          <a:xfrm rot="424221">
            <a:off x="5191424" y="2959000"/>
            <a:ext cx="2816989" cy="2011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24" name="Shape 124"/>
        <p:cNvGrpSpPr/>
        <p:nvPr/>
      </p:nvGrpSpPr>
      <p:grpSpPr>
        <a:xfrm>
          <a:off x="0" y="0"/>
          <a:ext cx="0" cy="0"/>
          <a:chOff x="0" y="0"/>
          <a:chExt cx="0" cy="0"/>
        </a:xfrm>
      </p:grpSpPr>
      <p:sp>
        <p:nvSpPr>
          <p:cNvPr id="125" name="Google Shape;125;p19"/>
          <p:cNvSpPr txBox="1"/>
          <p:nvPr>
            <p:ph type="title"/>
          </p:nvPr>
        </p:nvSpPr>
        <p:spPr>
          <a:xfrm>
            <a:off x="158400" y="229775"/>
            <a:ext cx="8535600" cy="70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Unit 2: Studio exploration and concepts</a:t>
            </a:r>
            <a:endParaRPr/>
          </a:p>
        </p:txBody>
      </p:sp>
      <p:sp>
        <p:nvSpPr>
          <p:cNvPr id="126" name="Google Shape;126;p19"/>
          <p:cNvSpPr txBox="1"/>
          <p:nvPr>
            <p:ph idx="1" type="body"/>
          </p:nvPr>
        </p:nvSpPr>
        <p:spPr>
          <a:xfrm>
            <a:off x="471900" y="1919075"/>
            <a:ext cx="4100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 2: SAC Slideshow </a:t>
            </a:r>
            <a:endParaRPr/>
          </a:p>
          <a:p>
            <a:pPr indent="0" lvl="0" marL="0" rtl="0" algn="l">
              <a:spcBef>
                <a:spcPts val="1600"/>
              </a:spcBef>
              <a:spcAft>
                <a:spcPts val="1600"/>
              </a:spcAft>
              <a:buNone/>
            </a:pPr>
            <a:r>
              <a:rPr lang="en"/>
              <a:t>On completion of this unit the student should be able to compare a range of historical and contemporary art periods, styles or movements, and analyse the ways in which artists communicate ideas, develop styles and demonstrate aesthetic qualities in artworks.</a:t>
            </a:r>
            <a:endParaRPr/>
          </a:p>
        </p:txBody>
      </p:sp>
      <p:pic>
        <p:nvPicPr>
          <p:cNvPr id="127" name="Google Shape;127;p19"/>
          <p:cNvPicPr preferRelativeResize="0"/>
          <p:nvPr/>
        </p:nvPicPr>
        <p:blipFill>
          <a:blip r:embed="rId3">
            <a:alphaModFix/>
          </a:blip>
          <a:stretch>
            <a:fillRect/>
          </a:stretch>
        </p:blipFill>
        <p:spPr>
          <a:xfrm>
            <a:off x="8171023" y="134502"/>
            <a:ext cx="786027" cy="604225"/>
          </a:xfrm>
          <a:prstGeom prst="rect">
            <a:avLst/>
          </a:prstGeom>
          <a:noFill/>
          <a:ln>
            <a:noFill/>
          </a:ln>
        </p:spPr>
      </p:pic>
      <p:pic>
        <p:nvPicPr>
          <p:cNvPr id="128" name="Google Shape;128;p19"/>
          <p:cNvPicPr preferRelativeResize="0"/>
          <p:nvPr/>
        </p:nvPicPr>
        <p:blipFill>
          <a:blip r:embed="rId4">
            <a:alphaModFix/>
          </a:blip>
          <a:stretch>
            <a:fillRect/>
          </a:stretch>
        </p:blipFill>
        <p:spPr>
          <a:xfrm>
            <a:off x="4630725" y="1209675"/>
            <a:ext cx="4378500" cy="2627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0"/>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Unit 2: Studio exploration and concepts</a:t>
            </a:r>
            <a:endParaRPr/>
          </a:p>
        </p:txBody>
      </p:sp>
      <p:sp>
        <p:nvSpPr>
          <p:cNvPr id="134" name="Google Shape;134;p20"/>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Folio</a:t>
            </a:r>
            <a:endParaRPr/>
          </a:p>
          <a:p>
            <a:pPr indent="-342900" lvl="0" marL="457200" rtl="0" algn="l">
              <a:spcBef>
                <a:spcPts val="0"/>
              </a:spcBef>
              <a:spcAft>
                <a:spcPts val="0"/>
              </a:spcAft>
              <a:buSzPts val="1800"/>
              <a:buChar char="●"/>
            </a:pPr>
            <a:r>
              <a:rPr lang="en"/>
              <a:t>One final Artwork</a:t>
            </a:r>
            <a:endParaRPr/>
          </a:p>
          <a:p>
            <a:pPr indent="-342900" lvl="0" marL="457200" rtl="0" algn="l">
              <a:spcBef>
                <a:spcPts val="0"/>
              </a:spcBef>
              <a:spcAft>
                <a:spcPts val="0"/>
              </a:spcAft>
              <a:buSzPts val="1800"/>
              <a:buChar char="●"/>
            </a:pPr>
            <a:r>
              <a:rPr lang="en"/>
              <a:t>SAC/Gallery Visits</a:t>
            </a:r>
            <a:endParaRPr/>
          </a:p>
        </p:txBody>
      </p:sp>
      <p:pic>
        <p:nvPicPr>
          <p:cNvPr id="135" name="Google Shape;135;p20"/>
          <p:cNvPicPr preferRelativeResize="0"/>
          <p:nvPr/>
        </p:nvPicPr>
        <p:blipFill>
          <a:blip r:embed="rId3">
            <a:alphaModFix/>
          </a:blip>
          <a:stretch>
            <a:fillRect/>
          </a:stretch>
        </p:blipFill>
        <p:spPr>
          <a:xfrm>
            <a:off x="136850" y="134502"/>
            <a:ext cx="1012125" cy="650225"/>
          </a:xfrm>
          <a:prstGeom prst="rect">
            <a:avLst/>
          </a:prstGeom>
          <a:noFill/>
          <a:ln>
            <a:noFill/>
          </a:ln>
        </p:spPr>
      </p:pic>
      <p:pic>
        <p:nvPicPr>
          <p:cNvPr id="136" name="Google Shape;136;p20"/>
          <p:cNvPicPr preferRelativeResize="0"/>
          <p:nvPr/>
        </p:nvPicPr>
        <p:blipFill>
          <a:blip r:embed="rId4">
            <a:alphaModFix/>
          </a:blip>
          <a:stretch>
            <a:fillRect/>
          </a:stretch>
        </p:blipFill>
        <p:spPr>
          <a:xfrm>
            <a:off x="8171023" y="134502"/>
            <a:ext cx="786027" cy="604225"/>
          </a:xfrm>
          <a:prstGeom prst="rect">
            <a:avLst/>
          </a:prstGeom>
          <a:noFill/>
          <a:ln>
            <a:noFill/>
          </a:ln>
        </p:spPr>
      </p:pic>
      <p:pic>
        <p:nvPicPr>
          <p:cNvPr id="137" name="Google Shape;137;p20"/>
          <p:cNvPicPr preferRelativeResize="0"/>
          <p:nvPr/>
        </p:nvPicPr>
        <p:blipFill>
          <a:blip r:embed="rId5">
            <a:alphaModFix/>
          </a:blip>
          <a:stretch>
            <a:fillRect/>
          </a:stretch>
        </p:blipFill>
        <p:spPr>
          <a:xfrm>
            <a:off x="4343400" y="1600200"/>
            <a:ext cx="3466400" cy="3466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41" name="Shape 141"/>
        <p:cNvGrpSpPr/>
        <p:nvPr/>
      </p:nvGrpSpPr>
      <p:grpSpPr>
        <a:xfrm>
          <a:off x="0" y="0"/>
          <a:ext cx="0" cy="0"/>
          <a:chOff x="0" y="0"/>
          <a:chExt cx="0" cy="0"/>
        </a:xfrm>
      </p:grpSpPr>
      <p:sp>
        <p:nvSpPr>
          <p:cNvPr id="142" name="Google Shape;142;p21"/>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Year 11 Studio Art</a:t>
            </a:r>
            <a:endParaRPr/>
          </a:p>
        </p:txBody>
      </p:sp>
      <p:sp>
        <p:nvSpPr>
          <p:cNvPr id="143" name="Google Shape;143;p21"/>
          <p:cNvSpPr txBox="1"/>
          <p:nvPr>
            <p:ph idx="1" type="body"/>
          </p:nvPr>
        </p:nvSpPr>
        <p:spPr>
          <a:xfrm>
            <a:off x="471900" y="1919075"/>
            <a:ext cx="66153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000000"/>
                </a:solidFill>
              </a:rPr>
              <a:t>More information?</a:t>
            </a:r>
            <a:endParaRPr b="1" sz="2000">
              <a:solidFill>
                <a:srgbClr val="000000"/>
              </a:solidFill>
            </a:endParaRPr>
          </a:p>
          <a:p>
            <a:pPr indent="0" lvl="0" marL="0" rtl="0" algn="l">
              <a:spcBef>
                <a:spcPts val="1600"/>
              </a:spcBef>
              <a:spcAft>
                <a:spcPts val="0"/>
              </a:spcAft>
              <a:buNone/>
            </a:pPr>
            <a:r>
              <a:rPr b="1" lang="en" sz="2000">
                <a:solidFill>
                  <a:srgbClr val="000000"/>
                </a:solidFill>
              </a:rPr>
              <a:t>Barb Venn</a:t>
            </a:r>
            <a:endParaRPr b="1" sz="2000">
              <a:solidFill>
                <a:srgbClr val="000000"/>
              </a:solidFill>
            </a:endParaRPr>
          </a:p>
          <a:p>
            <a:pPr indent="0" lvl="0" marL="0" rtl="0" algn="l">
              <a:spcBef>
                <a:spcPts val="0"/>
              </a:spcBef>
              <a:spcAft>
                <a:spcPts val="0"/>
              </a:spcAft>
              <a:buNone/>
            </a:pPr>
            <a:r>
              <a:rPr b="1" lang="en" sz="2000">
                <a:solidFill>
                  <a:srgbClr val="000000"/>
                </a:solidFill>
              </a:rPr>
              <a:t>Head of Arts</a:t>
            </a:r>
            <a:endParaRPr b="1" sz="2000">
              <a:solidFill>
                <a:srgbClr val="000000"/>
              </a:solidFill>
            </a:endParaRPr>
          </a:p>
          <a:p>
            <a:pPr indent="0" lvl="0" marL="0" rtl="0" algn="l">
              <a:spcBef>
                <a:spcPts val="0"/>
              </a:spcBef>
              <a:spcAft>
                <a:spcPts val="0"/>
              </a:spcAft>
              <a:buNone/>
            </a:pPr>
            <a:r>
              <a:rPr b="1" lang="en" sz="2000">
                <a:solidFill>
                  <a:srgbClr val="000000"/>
                </a:solidFill>
              </a:rPr>
              <a:t>bvenn@mcararat.catholic.edu.au</a:t>
            </a:r>
            <a:endParaRPr b="1" sz="2000">
              <a:solidFill>
                <a:srgbClr val="000000"/>
              </a:solidFill>
            </a:endParaRPr>
          </a:p>
          <a:p>
            <a:pPr indent="0" lvl="0" marL="0" rtl="0" algn="l">
              <a:spcBef>
                <a:spcPts val="0"/>
              </a:spcBef>
              <a:spcAft>
                <a:spcPts val="0"/>
              </a:spcAft>
              <a:buNone/>
            </a:pPr>
            <a:r>
              <a:t/>
            </a:r>
            <a:endParaRPr b="1" sz="2000">
              <a:solidFill>
                <a:srgbClr val="000000"/>
              </a:solidFill>
            </a:endParaRPr>
          </a:p>
          <a:p>
            <a:pPr indent="0" lvl="0" marL="0" rtl="0" algn="l">
              <a:spcBef>
                <a:spcPts val="0"/>
              </a:spcBef>
              <a:spcAft>
                <a:spcPts val="0"/>
              </a:spcAft>
              <a:buNone/>
            </a:pPr>
            <a:r>
              <a:rPr b="1" lang="en" sz="2000">
                <a:solidFill>
                  <a:srgbClr val="000000"/>
                </a:solidFill>
              </a:rPr>
              <a:t>Arts Faculty teachers.</a:t>
            </a:r>
            <a:endParaRPr b="1" sz="2000">
              <a:solidFill>
                <a:srgbClr val="000000"/>
              </a:solidFill>
            </a:endParaRPr>
          </a:p>
          <a:p>
            <a:pPr indent="0" lvl="0" marL="0" rtl="0" algn="l">
              <a:spcBef>
                <a:spcPts val="0"/>
              </a:spcBef>
              <a:spcAft>
                <a:spcPts val="0"/>
              </a:spcAft>
              <a:buNone/>
            </a:pPr>
            <a:r>
              <a:rPr b="1" lang="en" sz="2000">
                <a:solidFill>
                  <a:srgbClr val="000000"/>
                </a:solidFill>
              </a:rPr>
              <a:t>Subject handbooks on Marian College Website</a:t>
            </a:r>
            <a:endParaRPr b="1" sz="2000">
              <a:solidFill>
                <a:srgbClr val="000000"/>
              </a:solidFill>
            </a:endParaRPr>
          </a:p>
        </p:txBody>
      </p:sp>
      <p:pic>
        <p:nvPicPr>
          <p:cNvPr id="144" name="Google Shape;144;p21"/>
          <p:cNvPicPr preferRelativeResize="0"/>
          <p:nvPr/>
        </p:nvPicPr>
        <p:blipFill>
          <a:blip r:embed="rId3">
            <a:alphaModFix/>
          </a:blip>
          <a:stretch>
            <a:fillRect/>
          </a:stretch>
        </p:blipFill>
        <p:spPr>
          <a:xfrm>
            <a:off x="136850" y="134502"/>
            <a:ext cx="1012125" cy="650225"/>
          </a:xfrm>
          <a:prstGeom prst="rect">
            <a:avLst/>
          </a:prstGeom>
          <a:noFill/>
          <a:ln>
            <a:noFill/>
          </a:ln>
        </p:spPr>
      </p:pic>
      <p:pic>
        <p:nvPicPr>
          <p:cNvPr id="145" name="Google Shape;145;p21"/>
          <p:cNvPicPr preferRelativeResize="0"/>
          <p:nvPr/>
        </p:nvPicPr>
        <p:blipFill>
          <a:blip r:embed="rId4">
            <a:alphaModFix/>
          </a:blip>
          <a:stretch>
            <a:fillRect/>
          </a:stretch>
        </p:blipFill>
        <p:spPr>
          <a:xfrm>
            <a:off x="8171023" y="134502"/>
            <a:ext cx="786027" cy="604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